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ndara" panose="020E0502030303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4"/>
    <p:restoredTop sz="94629"/>
  </p:normalViewPr>
  <p:slideViewPr>
    <p:cSldViewPr snapToGrid="0">
      <p:cViewPr varScale="1">
        <p:scale>
          <a:sx n="51" d="100"/>
          <a:sy n="51" d="100"/>
        </p:scale>
        <p:origin x="1360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1.fntdata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font" Target="fonts/font4.fntdata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font" Target="fonts/font3.fntdata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2.fntdata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3062E-A99B-EB86-229A-1709A1329C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1943100"/>
            <a:ext cx="15544800" cy="647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52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E848-84D6-231E-79B8-AF1E7C64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B53DF-2224-629D-9C59-E87EAB1FF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" y="0"/>
            <a:ext cx="18287998" cy="10287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4C3DB-083E-91F8-43E6-FB871FD1FF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4450" y="1714500"/>
            <a:ext cx="15773400" cy="731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4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E6670-BF04-5437-238E-768ECEBE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799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D88E64-D333-F093-6846-0ECC28E9A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446"/>
            <a:ext cx="18288791" cy="1028744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BBD17C-CBE6-D666-0B4E-2B58D8C0B1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6800" y="1866900"/>
            <a:ext cx="163068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11F6DB-3F04-54FA-EC2B-C31F2E62A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46"/>
            <a:ext cx="18288791" cy="10287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960963-EA8A-D793-CF04-3E76970E13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" y="0"/>
            <a:ext cx="18287998" cy="10287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748D52-7821-038A-6508-68A704703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00" y="2628900"/>
            <a:ext cx="58674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FABE7C5-27C6-312E-FC53-46BC12890B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82200" y="2705100"/>
            <a:ext cx="6781800" cy="541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CE0FC-1D53-4010-DED0-9CCA110CB4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7998" cy="10287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799CC5-0FDB-CD17-957A-B1A4A86FCC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47800" y="1562100"/>
            <a:ext cx="15468600" cy="678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82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9AC87-EA3B-699A-DCBA-3C3D3683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4B368-0EE1-C831-13F5-0C8A30FB28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8288000" cy="1027067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D4792B-A4A8-BE57-BCA6-B407A0B418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866900"/>
            <a:ext cx="16002000" cy="662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95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0CB57-9401-7769-4072-FF27D43A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575E2-DF3F-F54E-8165-BB83BD5424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18287998" cy="10287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D5AA2A-1927-A732-20A8-525830F689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5800" y="1638300"/>
            <a:ext cx="16840200" cy="708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673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77542-50A3-2D4E-66F4-80219BD1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B397F-0F78-435B-F2A2-E02ABD499F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" y="0"/>
            <a:ext cx="18287998" cy="10287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A31E28-23FA-0FF0-EAF4-98E6A5606D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790700"/>
            <a:ext cx="16383000" cy="678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96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1C37-6818-87EE-9CC2-36C5A816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408EE-61ED-64ED-2485-48B843DE1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" y="0"/>
            <a:ext cx="18287998" cy="10287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EAE67-4976-44AE-C6AC-1C3CD9A279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943100"/>
            <a:ext cx="15354300" cy="647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52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4BDC5-3BD9-C162-4071-B14388F3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D9C12-8A69-D27B-6FFB-A583963B8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64" y="0"/>
            <a:ext cx="18310563" cy="10287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F26B3-4316-21AC-2CA6-391F9260A3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66900"/>
            <a:ext cx="16687800" cy="693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32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71770C6-0093-DC4F-F69D-70EC22CF3C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-446"/>
            <a:ext cx="18288791" cy="102874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74" r:id="rId9"/>
    <p:sldLayoutId id="2147483675" r:id="rId10"/>
    <p:sldLayoutId id="21474836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posho2024.com/" TargetMode="External" /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>
            <a:extLst>
              <a:ext uri="{FF2B5EF4-FFF2-40B4-BE49-F238E27FC236}">
                <a16:creationId xmlns:a16="http://schemas.microsoft.com/office/drawing/2014/main" id="{3E2A0B46-5CC9-3624-270B-4D95478BD356}"/>
              </a:ext>
            </a:extLst>
          </p:cNvPr>
          <p:cNvSpPr txBox="1"/>
          <p:nvPr/>
        </p:nvSpPr>
        <p:spPr>
          <a:xfrm>
            <a:off x="6115269" y="2387505"/>
            <a:ext cx="55494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TITLE </a:t>
            </a:r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2D9F1990-B014-CE3B-79A5-38604E32689F}"/>
              </a:ext>
            </a:extLst>
          </p:cNvPr>
          <p:cNvSpPr txBox="1"/>
          <p:nvPr/>
        </p:nvSpPr>
        <p:spPr>
          <a:xfrm>
            <a:off x="7157006" y="3718399"/>
            <a:ext cx="3465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Candara" panose="020E0502030303020204" pitchFamily="34" charset="0"/>
              </a:rPr>
              <a:t>Name </a:t>
            </a:r>
            <a:r>
              <a:rPr lang="fr-FR" sz="2000" dirty="0" err="1">
                <a:solidFill>
                  <a:schemeClr val="tx2"/>
                </a:solidFill>
                <a:latin typeface="Candara" panose="020E0502030303020204" pitchFamily="34" charset="0"/>
              </a:rPr>
              <a:t>Surname</a:t>
            </a:r>
            <a:endParaRPr lang="fr-FR" sz="20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ZoneTexte 7">
            <a:extLst>
              <a:ext uri="{FF2B5EF4-FFF2-40B4-BE49-F238E27FC236}">
                <a16:creationId xmlns:a16="http://schemas.microsoft.com/office/drawing/2014/main" id="{931C892D-C31D-879A-E8EC-C1AA51A9EE82}"/>
              </a:ext>
            </a:extLst>
          </p:cNvPr>
          <p:cNvSpPr txBox="1"/>
          <p:nvPr/>
        </p:nvSpPr>
        <p:spPr>
          <a:xfrm>
            <a:off x="7157006" y="4341407"/>
            <a:ext cx="3465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Candara" panose="020E0502030303020204" pitchFamily="34" charset="0"/>
              </a:rPr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117463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7E00-EFBD-6755-3D4C-F07A48E7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473200"/>
            <a:ext cx="15773400" cy="1063625"/>
          </a:xfrm>
        </p:spPr>
        <p:txBody>
          <a:bodyPr/>
          <a:lstStyle/>
          <a:p>
            <a:pPr algn="l"/>
            <a:r>
              <a:rPr lang="en-TH" dirty="0"/>
              <a:t>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E764-6482-7F6E-E332-DC5F91848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2424112"/>
            <a:ext cx="15773400" cy="7024688"/>
          </a:xfrm>
        </p:spPr>
        <p:txBody>
          <a:bodyPr/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85186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26C8E40F-644E-B263-3E59-C64F45F43261}"/>
              </a:ext>
            </a:extLst>
          </p:cNvPr>
          <p:cNvSpPr txBox="1"/>
          <p:nvPr/>
        </p:nvSpPr>
        <p:spPr>
          <a:xfrm>
            <a:off x="5619750" y="3333234"/>
            <a:ext cx="7048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TH" sz="4000" dirty="0">
                <a:solidFill>
                  <a:schemeClr val="bg1"/>
                </a:solidFill>
              </a:rPr>
              <a:t>APOSHO38, Thailand</a:t>
            </a:r>
          </a:p>
          <a:p>
            <a:pPr algn="ctr"/>
            <a:r>
              <a:rPr lang="en-TH" sz="4000" dirty="0">
                <a:solidFill>
                  <a:schemeClr val="bg1"/>
                </a:solidFill>
              </a:rPr>
              <a:t>https://aposho2024.com/</a:t>
            </a:r>
          </a:p>
        </p:txBody>
      </p:sp>
    </p:spTree>
    <p:extLst>
      <p:ext uri="{BB962C8B-B14F-4D97-AF65-F5344CB8AC3E}">
        <p14:creationId xmlns:p14="http://schemas.microsoft.com/office/powerpoint/2010/main" val="172055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>
            <a:extLst>
              <a:ext uri="{FF2B5EF4-FFF2-40B4-BE49-F238E27FC236}">
                <a16:creationId xmlns:a16="http://schemas.microsoft.com/office/drawing/2014/main" id="{D0E3F10D-8FAF-8D8E-7B0F-3AA950522955}"/>
              </a:ext>
            </a:extLst>
          </p:cNvPr>
          <p:cNvSpPr txBox="1"/>
          <p:nvPr/>
        </p:nvSpPr>
        <p:spPr>
          <a:xfrm>
            <a:off x="6115269" y="2387505"/>
            <a:ext cx="55494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TITLE </a:t>
            </a:r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235C6E8B-59F8-8AAB-3131-82ADCA68C954}"/>
              </a:ext>
            </a:extLst>
          </p:cNvPr>
          <p:cNvSpPr txBox="1"/>
          <p:nvPr/>
        </p:nvSpPr>
        <p:spPr>
          <a:xfrm>
            <a:off x="7157006" y="3718399"/>
            <a:ext cx="3465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Candara" panose="020E0502030303020204" pitchFamily="34" charset="0"/>
              </a:rPr>
              <a:t>Name </a:t>
            </a:r>
            <a:r>
              <a:rPr lang="fr-FR" sz="2000" dirty="0" err="1">
                <a:solidFill>
                  <a:schemeClr val="tx2"/>
                </a:solidFill>
                <a:latin typeface="Candara" panose="020E0502030303020204" pitchFamily="34" charset="0"/>
              </a:rPr>
              <a:t>Surname</a:t>
            </a:r>
            <a:endParaRPr lang="fr-FR" sz="20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ZoneTexte 7">
            <a:extLst>
              <a:ext uri="{FF2B5EF4-FFF2-40B4-BE49-F238E27FC236}">
                <a16:creationId xmlns:a16="http://schemas.microsoft.com/office/drawing/2014/main" id="{414B0F41-B210-C01C-A5C9-83D3C84C5BB4}"/>
              </a:ext>
            </a:extLst>
          </p:cNvPr>
          <p:cNvSpPr txBox="1"/>
          <p:nvPr/>
        </p:nvSpPr>
        <p:spPr>
          <a:xfrm>
            <a:off x="7157006" y="4341407"/>
            <a:ext cx="3465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Candara" panose="020E0502030303020204" pitchFamily="34" charset="0"/>
              </a:rPr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245340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8">
            <a:extLst>
              <a:ext uri="{FF2B5EF4-FFF2-40B4-BE49-F238E27FC236}">
                <a16:creationId xmlns:a16="http://schemas.microsoft.com/office/drawing/2014/main" id="{29E89ECF-FD88-4542-B469-CA9438642147}"/>
              </a:ext>
            </a:extLst>
          </p:cNvPr>
          <p:cNvSpPr/>
          <p:nvPr/>
        </p:nvSpPr>
        <p:spPr>
          <a:xfrm>
            <a:off x="1679528" y="2294932"/>
            <a:ext cx="434714" cy="4197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A58A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Ellipse 9">
            <a:extLst>
              <a:ext uri="{FF2B5EF4-FFF2-40B4-BE49-F238E27FC236}">
                <a16:creationId xmlns:a16="http://schemas.microsoft.com/office/drawing/2014/main" id="{349AEC22-15E4-A222-75E1-88021B75D519}"/>
              </a:ext>
            </a:extLst>
          </p:cNvPr>
          <p:cNvSpPr/>
          <p:nvPr/>
        </p:nvSpPr>
        <p:spPr>
          <a:xfrm>
            <a:off x="1679528" y="3675153"/>
            <a:ext cx="434714" cy="4197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A58A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Ellipse 10">
            <a:extLst>
              <a:ext uri="{FF2B5EF4-FFF2-40B4-BE49-F238E27FC236}">
                <a16:creationId xmlns:a16="http://schemas.microsoft.com/office/drawing/2014/main" id="{E5FB14E5-A691-1497-062E-5369118E7635}"/>
              </a:ext>
            </a:extLst>
          </p:cNvPr>
          <p:cNvSpPr/>
          <p:nvPr/>
        </p:nvSpPr>
        <p:spPr>
          <a:xfrm>
            <a:off x="1679528" y="4910242"/>
            <a:ext cx="434714" cy="4197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A58A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ZoneTexte 11">
            <a:extLst>
              <a:ext uri="{FF2B5EF4-FFF2-40B4-BE49-F238E27FC236}">
                <a16:creationId xmlns:a16="http://schemas.microsoft.com/office/drawing/2014/main" id="{3DC00FA0-DCBC-93CC-77DB-AF49457BBFAC}"/>
              </a:ext>
            </a:extLst>
          </p:cNvPr>
          <p:cNvSpPr txBox="1"/>
          <p:nvPr/>
        </p:nvSpPr>
        <p:spPr>
          <a:xfrm>
            <a:off x="2602470" y="2252992"/>
            <a:ext cx="9576487" cy="92333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andara" panose="020E0502030303020204" pitchFamily="34" charset="0"/>
              </a:rPr>
              <a:t>Text</a:t>
            </a:r>
            <a:endParaRPr lang="fr-FR" dirty="0">
              <a:latin typeface="Candara" panose="020E0502030303020204" pitchFamily="34" charset="0"/>
            </a:endParaRPr>
          </a:p>
          <a:p>
            <a:endParaRPr lang="fr-FR" dirty="0">
              <a:latin typeface="Candara" panose="020E0502030303020204" pitchFamily="34" charset="0"/>
            </a:endParaRPr>
          </a:p>
          <a:p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11" name="ZoneTexte 12">
            <a:extLst>
              <a:ext uri="{FF2B5EF4-FFF2-40B4-BE49-F238E27FC236}">
                <a16:creationId xmlns:a16="http://schemas.microsoft.com/office/drawing/2014/main" id="{4381B800-4E85-02D8-EC3D-C0C5E98277E7}"/>
              </a:ext>
            </a:extLst>
          </p:cNvPr>
          <p:cNvSpPr txBox="1"/>
          <p:nvPr/>
        </p:nvSpPr>
        <p:spPr>
          <a:xfrm>
            <a:off x="2602470" y="3675153"/>
            <a:ext cx="9576487" cy="92333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andara" panose="020E0502030303020204" pitchFamily="34" charset="0"/>
              </a:rPr>
              <a:t>Text</a:t>
            </a:r>
            <a:endParaRPr lang="fr-FR" dirty="0">
              <a:latin typeface="Candara" panose="020E0502030303020204" pitchFamily="34" charset="0"/>
            </a:endParaRPr>
          </a:p>
          <a:p>
            <a:endParaRPr lang="fr-FR" dirty="0">
              <a:latin typeface="Candara" panose="020E0502030303020204" pitchFamily="34" charset="0"/>
            </a:endParaRPr>
          </a:p>
          <a:p>
            <a:endParaRPr lang="fr-FR" dirty="0">
              <a:latin typeface="Candara" panose="020E0502030303020204" pitchFamily="34" charset="0"/>
            </a:endParaRPr>
          </a:p>
        </p:txBody>
      </p:sp>
      <p:sp>
        <p:nvSpPr>
          <p:cNvPr id="12" name="ZoneTexte 13">
            <a:extLst>
              <a:ext uri="{FF2B5EF4-FFF2-40B4-BE49-F238E27FC236}">
                <a16:creationId xmlns:a16="http://schemas.microsoft.com/office/drawing/2014/main" id="{F1D7E253-C3DF-B948-4CEB-C9198E6D4C6D}"/>
              </a:ext>
            </a:extLst>
          </p:cNvPr>
          <p:cNvSpPr txBox="1"/>
          <p:nvPr/>
        </p:nvSpPr>
        <p:spPr>
          <a:xfrm>
            <a:off x="2602469" y="4910242"/>
            <a:ext cx="9576487" cy="92333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andara" panose="020E0502030303020204" pitchFamily="34" charset="0"/>
              </a:rPr>
              <a:t>Text</a:t>
            </a:r>
            <a:endParaRPr lang="fr-FR" dirty="0">
              <a:latin typeface="Candara" panose="020E0502030303020204" pitchFamily="34" charset="0"/>
            </a:endParaRPr>
          </a:p>
          <a:p>
            <a:endParaRPr lang="fr-FR" dirty="0">
              <a:latin typeface="Candara" panose="020E0502030303020204" pitchFamily="34" charset="0"/>
            </a:endParaRPr>
          </a:p>
          <a:p>
            <a:endParaRPr lang="fr-F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2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FCE74B-B728-B03C-A4CD-1FA8CFA081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38300" y="3987800"/>
            <a:ext cx="15468600" cy="1155700"/>
          </a:xfrm>
        </p:spPr>
        <p:txBody>
          <a:bodyPr/>
          <a:lstStyle/>
          <a:p>
            <a:pPr marL="0" indent="0" algn="ctr">
              <a:buNone/>
            </a:pPr>
            <a:r>
              <a:rPr lang="en-TH" sz="4000" dirty="0">
                <a:latin typeface="+mj-lt"/>
              </a:rPr>
              <a:t>I have no conflicts of interest to disclose</a:t>
            </a:r>
          </a:p>
        </p:txBody>
      </p:sp>
    </p:spTree>
    <p:extLst>
      <p:ext uri="{BB962C8B-B14F-4D97-AF65-F5344CB8AC3E}">
        <p14:creationId xmlns:p14="http://schemas.microsoft.com/office/powerpoint/2010/main" val="323003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B1FE-FED0-D718-AADD-89E3FF71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778000"/>
            <a:ext cx="15773400" cy="952500"/>
          </a:xfrm>
        </p:spPr>
        <p:txBody>
          <a:bodyPr/>
          <a:lstStyle/>
          <a:p>
            <a:pPr algn="l"/>
            <a:r>
              <a:rPr lang="en-TH" dirty="0"/>
              <a:t>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112F0-AD4F-B804-AB41-6E90AAF611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3022600"/>
            <a:ext cx="16002000" cy="5473700"/>
          </a:xfrm>
        </p:spPr>
        <p:txBody>
          <a:bodyPr/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85334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AFEF-33C6-C814-9945-D4D1FE1E1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1562100"/>
            <a:ext cx="15773400" cy="1190625"/>
          </a:xfrm>
        </p:spPr>
        <p:txBody>
          <a:bodyPr/>
          <a:lstStyle/>
          <a:p>
            <a:pPr algn="l"/>
            <a:r>
              <a:rPr lang="en-TH" dirty="0"/>
              <a:t>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76CBA-73E0-0C29-FD79-1017A26352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1700" y="2768600"/>
            <a:ext cx="16344900" cy="5956300"/>
          </a:xfrm>
        </p:spPr>
        <p:txBody>
          <a:bodyPr/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58439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0440-02F3-E8C8-39CE-A73D9A2B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714500"/>
            <a:ext cx="15773400" cy="822325"/>
          </a:xfrm>
        </p:spPr>
        <p:txBody>
          <a:bodyPr/>
          <a:lstStyle/>
          <a:p>
            <a:pPr algn="l"/>
            <a:r>
              <a:rPr lang="en-TH" dirty="0"/>
              <a:t>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A4469-7886-AB5C-5FAE-1FED8BB0E8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3124200"/>
            <a:ext cx="16383000" cy="5448300"/>
          </a:xfrm>
        </p:spPr>
        <p:txBody>
          <a:bodyPr/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64406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BEFFB-E664-791A-6C44-F70E532E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422400"/>
            <a:ext cx="15354300" cy="1114425"/>
          </a:xfrm>
        </p:spPr>
        <p:txBody>
          <a:bodyPr/>
          <a:lstStyle/>
          <a:p>
            <a:pPr algn="l"/>
            <a:r>
              <a:rPr lang="en-TH" dirty="0"/>
              <a:t>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83ABE-47A8-DE97-CF25-3FC31BD0E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2336800"/>
            <a:ext cx="15354300" cy="6083300"/>
          </a:xfrm>
        </p:spPr>
        <p:txBody>
          <a:bodyPr/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272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068ED-F1FC-7BBC-E515-260DCB09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899"/>
            <a:ext cx="15773400" cy="1050925"/>
          </a:xfrm>
        </p:spPr>
        <p:txBody>
          <a:bodyPr/>
          <a:lstStyle/>
          <a:p>
            <a:pPr algn="l"/>
            <a:r>
              <a:rPr lang="en-TH" dirty="0"/>
              <a:t>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321B-28A0-86B7-7610-DA51D7E2A0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36824"/>
            <a:ext cx="16687800" cy="6264275"/>
          </a:xfrm>
        </p:spPr>
        <p:txBody>
          <a:bodyPr/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943874260"/>
      </p:ext>
    </p:extLst>
  </p:cSld>
  <p:clrMapOvr>
    <a:masterClrMapping/>
  </p:clrMapOvr>
</p:sld>
</file>

<file path=ppt/theme/theme1.xml><?xml version="1.0" encoding="utf-8"?>
<a:theme xmlns:a="http://schemas.openxmlformats.org/drawingml/2006/main" name="APOSHO2024new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OSHO2024new" id="{EB001F5D-608C-46A3-9379-8763DEB18AA2}" vid="{AC6CE28F-B75A-44D3-8A70-7326E74046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APOSHO2024new</Template>
  <TotalTime>44</TotalTime>
  <Words>34</Words>
  <Application>Microsoft Office PowerPoint</Application>
  <PresentationFormat>Custom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APOSHO2024new</vt:lpstr>
      <vt:lpstr>PowerPoint Presentation</vt:lpstr>
      <vt:lpstr>PowerPoint Presentation</vt:lpstr>
      <vt:lpstr>PowerPoint Presentation</vt:lpstr>
      <vt:lpstr>PowerPoint Presentation</vt:lpstr>
      <vt:lpstr>text</vt:lpstr>
      <vt:lpstr>text</vt:lpstr>
      <vt:lpstr>text</vt:lpstr>
      <vt:lpstr>text</vt:lpstr>
      <vt:lpstr>text</vt:lpstr>
      <vt:lpstr>text</vt:lpstr>
      <vt:lpstr>PowerPoint Presentation</vt:lpstr>
    </vt:vector>
  </TitlesOfParts>
  <Manager/>
  <Company>KKU OHSWA Thailand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APOSHO38 Present temp</dc:title>
  <dc:subject/>
  <dc:creator>Dr. Sunisa Chaiklieng</dc:creator>
  <cp:keywords/>
  <dc:description/>
  <cp:lastModifiedBy>Dheera Phong-anant</cp:lastModifiedBy>
  <cp:revision>12</cp:revision>
  <dcterms:created xsi:type="dcterms:W3CDTF">2024-10-26T02:24:49Z</dcterms:created>
  <dcterms:modified xsi:type="dcterms:W3CDTF">2024-11-02T03:36:07Z</dcterms:modified>
  <cp:category/>
</cp:coreProperties>
</file>